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4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270A-65FB-9440-9B47-720B8BAA5D8C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98DEE-E14F-2747-95C9-50B93CF91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270A-65FB-9440-9B47-720B8BAA5D8C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98DEE-E14F-2747-95C9-50B93CF91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270A-65FB-9440-9B47-720B8BAA5D8C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98DEE-E14F-2747-95C9-50B93CF91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270A-65FB-9440-9B47-720B8BAA5D8C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98DEE-E14F-2747-95C9-50B93CF91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270A-65FB-9440-9B47-720B8BAA5D8C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98DEE-E14F-2747-95C9-50B93CF91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270A-65FB-9440-9B47-720B8BAA5D8C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98DEE-E14F-2747-95C9-50B93CF91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270A-65FB-9440-9B47-720B8BAA5D8C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98DEE-E14F-2747-95C9-50B93CF91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270A-65FB-9440-9B47-720B8BAA5D8C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98DEE-E14F-2747-95C9-50B93CF91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270A-65FB-9440-9B47-720B8BAA5D8C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98DEE-E14F-2747-95C9-50B93CF91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270A-65FB-9440-9B47-720B8BAA5D8C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98DEE-E14F-2747-95C9-50B93CF91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1270A-65FB-9440-9B47-720B8BAA5D8C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98DEE-E14F-2747-95C9-50B93CF91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1270A-65FB-9440-9B47-720B8BAA5D8C}" type="datetimeFigureOut">
              <a:rPr lang="en-US" smtClean="0"/>
              <a:pPr/>
              <a:t>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98DEE-E14F-2747-95C9-50B93CF91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Craig/Movies/Screenium/20110203-141700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</a:t>
            </a:r>
            <a:r>
              <a:rPr lang="en-US" dirty="0" err="1" smtClean="0"/>
              <a:t>to’s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 Rush and Mr. Farrell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 a File</a:t>
            </a:r>
            <a:endParaRPr lang="en-US" dirty="0"/>
          </a:p>
        </p:txBody>
      </p:sp>
      <p:pic>
        <p:nvPicPr>
          <p:cNvPr id="6" name="20110203-141700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51229" y="1600200"/>
            <a:ext cx="7241541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</Words>
  <Application>Microsoft Macintosh PowerPoint</Application>
  <PresentationFormat>On-screen Show (4:3)</PresentationFormat>
  <Paragraphs>3</Paragraphs>
  <Slides>2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How to’s</vt:lpstr>
      <vt:lpstr>Embed a File</vt:lpstr>
    </vt:vector>
  </TitlesOfParts>
  <Company>Shroder High School/Cincinnati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to’s</dc:title>
  <dc:creator>Craig Rush</dc:creator>
  <cp:lastModifiedBy>Craig Rush</cp:lastModifiedBy>
  <cp:revision>2</cp:revision>
  <dcterms:created xsi:type="dcterms:W3CDTF">2011-02-04T13:25:53Z</dcterms:created>
  <dcterms:modified xsi:type="dcterms:W3CDTF">2011-02-04T13:30:40Z</dcterms:modified>
</cp:coreProperties>
</file>